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2" r:id="rId5"/>
    <p:sldId id="259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3" r:id="rId19"/>
    <p:sldId id="264" r:id="rId20"/>
    <p:sldId id="278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6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2C961-8C1F-400F-B7D9-602B6515224F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B9AA0-2497-4CEB-8DE0-2B15642E0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1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B9AA0-2497-4CEB-8DE0-2B15642E0B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37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6D07-C19A-4726-AC80-AB4FDA9671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7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0050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2017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59657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9415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7983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978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74918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6901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25194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1718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671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230C7-CB2F-4B91-B846-E8D50605176C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52200-BB31-457F-BADC-3EB3DF1602AC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C:\Users\Ильшат\Desktop\Bankoboev.Ru_simpatichnyi_fon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7"/>
          <a:stretch/>
        </p:blipFill>
        <p:spPr bwMode="auto">
          <a:xfrm>
            <a:off x="0" y="-5308"/>
            <a:ext cx="9151078" cy="68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8094290" y="6716107"/>
            <a:ext cx="1158230" cy="1692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Курсы ИКТ Губайдуллина ИА</a:t>
            </a:r>
            <a:endParaRPr lang="ru-RU" sz="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4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convert-video-online.com/ru/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://cross.highcat.org/ru_RU/" TargetMode="Externa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bus1.com/index.php?item=rebus_generator" TargetMode="External"/><Relationship Id="rId11" Type="http://schemas.openxmlformats.org/officeDocument/2006/relationships/hyperlink" Target="http://www.zooburst.com/" TargetMode="External"/><Relationship Id="rId5" Type="http://schemas.openxmlformats.org/officeDocument/2006/relationships/hyperlink" Target="https://www.google.com/culturalinstitute/project/art-project" TargetMode="External"/><Relationship Id="rId10" Type="http://schemas.openxmlformats.org/officeDocument/2006/relationships/hyperlink" Target="http://www.playcast.ru/" TargetMode="External"/><Relationship Id="rId4" Type="http://schemas.openxmlformats.org/officeDocument/2006/relationships/hyperlink" Target="http://online-letters.ru/" TargetMode="External"/><Relationship Id="rId9" Type="http://schemas.openxmlformats.org/officeDocument/2006/relationships/hyperlink" Target="http://ru.qr-code-generator.com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&#1090;&#1088;&#1080;&#1075;&#1075;&#1077;&#1088;.pptx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hurale.ru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t-n.ru/communities.aspx?cat_no=13748&amp;tmpl=com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slide" Target="slide14.xml"/><Relationship Id="rId18" Type="http://schemas.openxmlformats.org/officeDocument/2006/relationships/image" Target="../media/image35.png"/><Relationship Id="rId3" Type="http://schemas.openxmlformats.org/officeDocument/2006/relationships/slide" Target="slide9.xml"/><Relationship Id="rId7" Type="http://schemas.openxmlformats.org/officeDocument/2006/relationships/slide" Target="slide11.xml"/><Relationship Id="rId12" Type="http://schemas.openxmlformats.org/officeDocument/2006/relationships/image" Target="../media/image32.jpeg"/><Relationship Id="rId17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slide" Target="slide13.xml"/><Relationship Id="rId5" Type="http://schemas.openxmlformats.org/officeDocument/2006/relationships/slide" Target="slide12.xml"/><Relationship Id="rId15" Type="http://schemas.openxmlformats.org/officeDocument/2006/relationships/slide" Target="slide15.xml"/><Relationship Id="rId10" Type="http://schemas.openxmlformats.org/officeDocument/2006/relationships/image" Target="../media/image31.jpeg"/><Relationship Id="rId19" Type="http://schemas.openxmlformats.org/officeDocument/2006/relationships/slide" Target="slide17.xml"/><Relationship Id="rId4" Type="http://schemas.openxmlformats.org/officeDocument/2006/relationships/image" Target="../media/image28.jpeg"/><Relationship Id="rId9" Type="http://schemas.openxmlformats.org/officeDocument/2006/relationships/slide" Target="slide10.xml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</a:t>
            </a:r>
            <a:endParaRPr lang="ru-RU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8904"/>
          </a:xfrm>
        </p:spPr>
        <p:txBody>
          <a:bodyPr>
            <a:noAutofit/>
          </a:bodyPr>
          <a:lstStyle/>
          <a:p>
            <a:r>
              <a:rPr lang="ru-RU" sz="8000" dirty="0">
                <a:latin typeface="Propisi" panose="02000508030000020003" pitchFamily="2" charset="0"/>
              </a:rPr>
              <a:t>к</a:t>
            </a:r>
            <a:r>
              <a:rPr lang="ru-RU" sz="8000" dirty="0" smtClean="0">
                <a:latin typeface="Propisi" panose="02000508030000020003" pitchFamily="2" charset="0"/>
              </a:rPr>
              <a:t>омпьютерные технологии</a:t>
            </a:r>
            <a:endParaRPr lang="ru-RU" sz="8000" dirty="0"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6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1\Рабочий стол\классный руководитель\Luvr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03252"/>
            <a:ext cx="5286412" cy="7062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31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1\Рабочий стол\классный руководитель\5928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-24"/>
            <a:ext cx="7166000" cy="6836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381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\Рабочий стол\классный руководитель\Luvr_6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-20641"/>
            <a:ext cx="5000660" cy="6899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956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1\Рабочий стол\классный руководитель\photoreport_136_211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9277"/>
            <a:ext cx="9162097" cy="6131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951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1\Рабочий стол\классный руководитель\26894290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1958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263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1\Рабочий стол\классный руководитель\louvre-museum-pictur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5606"/>
            <a:ext cx="9137082" cy="5862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785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1\Рабочий стол\классный руководитель\Безымянный.bmp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0038" y="180975"/>
            <a:ext cx="9744076" cy="649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8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Documents and Settings\1\Рабочий стол\классный руководитель\Most_iskusstv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5"/>
            <a:ext cx="9149716" cy="6855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94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38884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Видео редакторы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2051" name="Picture 3" descr="F:\ИКТ курсы\img1982710_sovokupnost_tovarov_i_uslu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28" b="92821" l="4500" r="95000">
                        <a14:foregroundMark x1="16667" y1="34701" x2="16667" y2="34701"/>
                        <a14:foregroundMark x1="20667" y1="24957" x2="20667" y2="24957"/>
                        <a14:foregroundMark x1="34667" y1="8376" x2="34667" y2="8376"/>
                        <a14:foregroundMark x1="20500" y1="46325" x2="20500" y2="46325"/>
                        <a14:foregroundMark x1="26833" y1="48376" x2="26833" y2="48376"/>
                        <a14:foregroundMark x1="56833" y1="23419" x2="56833" y2="23419"/>
                        <a14:foregroundMark x1="46667" y1="16581" x2="46667" y2="16581"/>
                        <a14:foregroundMark x1="68167" y1="23590" x2="68167" y2="23590"/>
                        <a14:foregroundMark x1="44833" y1="47009" x2="44833" y2="47009"/>
                        <a14:foregroundMark x1="43167" y1="47350" x2="43167" y2="47350"/>
                        <a14:foregroundMark x1="33333" y1="26838" x2="33333" y2="26838"/>
                        <a14:foregroundMark x1="37333" y1="23932" x2="37333" y2="23932"/>
                        <a14:foregroundMark x1="36000" y1="25470" x2="36000" y2="25470"/>
                        <a14:foregroundMark x1="37667" y1="30940" x2="37667" y2="30940"/>
                        <a14:foregroundMark x1="31333" y1="33846" x2="31333" y2="33846"/>
                        <a14:foregroundMark x1="54500" y1="41538" x2="54500" y2="41538"/>
                        <a14:foregroundMark x1="59667" y1="56239" x2="59667" y2="56239"/>
                        <a14:foregroundMark x1="59833" y1="61197" x2="59833" y2="61197"/>
                        <a14:foregroundMark x1="59667" y1="57778" x2="59667" y2="57778"/>
                        <a14:foregroundMark x1="56333" y1="61197" x2="56333" y2="61197"/>
                        <a14:foregroundMark x1="68500" y1="68889" x2="68500" y2="68889"/>
                        <a14:foregroundMark x1="79167" y1="77436" x2="79167" y2="77436"/>
                        <a14:foregroundMark x1="80000" y1="59658" x2="80000" y2="59658"/>
                        <a14:foregroundMark x1="74667" y1="69915" x2="74667" y2="69915"/>
                        <a14:foregroundMark x1="76833" y1="76923" x2="76833" y2="76923"/>
                        <a14:foregroundMark x1="58833" y1="71795" x2="58833" y2="71795"/>
                        <a14:foregroundMark x1="23333" y1="39145" x2="23333" y2="39145"/>
                        <a14:foregroundMark x1="87500" y1="43932" x2="87500" y2="43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186041" cy="31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ИКТ курсы\edit_pad_lit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304256" cy="22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18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льбом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6632"/>
            <a:ext cx="8450419" cy="6336704"/>
          </a:xfrm>
        </p:spPr>
      </p:pic>
    </p:spTree>
    <p:extLst>
      <p:ext uri="{BB962C8B-B14F-4D97-AF65-F5344CB8AC3E}">
        <p14:creationId xmlns:p14="http://schemas.microsoft.com/office/powerpoint/2010/main" val="2910856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Браузеры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Поисковые </a:t>
            </a:r>
            <a:r>
              <a:rPr lang="ru-RU" b="1" dirty="0" smtClean="0">
                <a:solidFill>
                  <a:schemeClr val="bg1"/>
                </a:solidFill>
              </a:rPr>
              <a:t>системы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Облачные технологии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Электронная почта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Социальная сеть</a:t>
            </a:r>
            <a:endParaRPr lang="ru-RU" dirty="0"/>
          </a:p>
        </p:txBody>
      </p:sp>
      <p:pic>
        <p:nvPicPr>
          <p:cNvPr id="1029" name="Picture 5" descr="F:\ИКТ курсы\Chrome-OS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299" y1="52349" x2="37299" y2="52349"/>
                        <a14:foregroundMark x1="28617" y1="39821" x2="28617" y2="39821"/>
                        <a14:foregroundMark x1="30386" y1="21029" x2="30386" y2="21029"/>
                        <a14:foregroundMark x1="37942" y1="24832" x2="37942" y2="24832"/>
                        <a14:foregroundMark x1="46785" y1="42058" x2="46785" y2="42058"/>
                        <a14:foregroundMark x1="15756" y1="42282" x2="15756" y2="42282"/>
                        <a14:foregroundMark x1="17203" y1="25280" x2="17203" y2="25280"/>
                        <a14:foregroundMark x1="21543" y1="59284" x2="21543" y2="59284"/>
                        <a14:foregroundMark x1="24598" y1="70470" x2="24598" y2="70470"/>
                        <a14:foregroundMark x1="36174" y1="76286" x2="36174" y2="76286"/>
                        <a14:foregroundMark x1="37299" y1="73154" x2="37299" y2="73154"/>
                        <a14:foregroundMark x1="36817" y1="70694" x2="36817" y2="70694"/>
                        <a14:foregroundMark x1="35531" y1="68009" x2="35531" y2="68009"/>
                        <a14:foregroundMark x1="46945" y1="52573" x2="46945" y2="52573"/>
                        <a14:foregroundMark x1="27814" y1="49217" x2="27814" y2="49217"/>
                        <a14:foregroundMark x1="12058" y1="54586" x2="12058" y2="54586"/>
                        <a14:foregroundMark x1="6431" y1="28859" x2="6431" y2="28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23" y="3789040"/>
            <a:ext cx="4075977" cy="29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ИКТ курсы\cabez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4" b="100000" l="0" r="97684">
                        <a14:foregroundMark x1="30842" y1="55056" x2="30842" y2="55056"/>
                        <a14:foregroundMark x1="33684" y1="44382" x2="33684" y2="44382"/>
                        <a14:foregroundMark x1="47474" y1="58801" x2="47474" y2="58801"/>
                        <a14:foregroundMark x1="61684" y1="54869" x2="61684" y2="54869"/>
                        <a14:foregroundMark x1="76316" y1="50000" x2="76316" y2="50000"/>
                        <a14:foregroundMark x1="76526" y1="39139" x2="76526" y2="39139"/>
                        <a14:foregroundMark x1="76211" y1="32397" x2="76211" y2="32397"/>
                        <a14:foregroundMark x1="76947" y1="30337" x2="76947" y2="30337"/>
                        <a14:foregroundMark x1="74000" y1="31461" x2="74000" y2="31461"/>
                        <a14:foregroundMark x1="77263" y1="63858" x2="77263" y2="63858"/>
                        <a14:foregroundMark x1="76000" y1="64981" x2="76000" y2="64981"/>
                        <a14:foregroundMark x1="82000" y1="59551" x2="82000" y2="59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3093895" cy="17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ИКТ курсы\ро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0000" l="10000" r="90000">
                        <a14:foregroundMark x1="57500" y1="11500" x2="57500" y2="11500"/>
                        <a14:foregroundMark x1="60667" y1="17667" x2="60667" y2="17667"/>
                        <a14:foregroundMark x1="60667" y1="16167" x2="60667" y2="16167"/>
                        <a14:foregroundMark x1="51833" y1="12000" x2="51833" y2="12000"/>
                        <a14:foregroundMark x1="54500" y1="16167" x2="54500" y2="16167"/>
                        <a14:foregroundMark x1="49167" y1="14000" x2="49167" y2="14000"/>
                        <a14:foregroundMark x1="55500" y1="9333" x2="55500" y2="9333"/>
                        <a14:foregroundMark x1="47667" y1="12500" x2="47667" y2="12500"/>
                        <a14:foregroundMark x1="60667" y1="10833" x2="60667" y2="10833"/>
                        <a14:foregroundMark x1="49667" y1="11500" x2="49667" y2="11500"/>
                        <a14:foregroundMark x1="50167" y1="10500" x2="50167" y2="10500"/>
                        <a14:foregroundMark x1="52667" y1="9500" x2="52667" y2="9500"/>
                        <a14:foregroundMark x1="51000" y1="9667" x2="51000" y2="9667"/>
                        <a14:foregroundMark x1="58167" y1="9667" x2="58167" y2="9667"/>
                        <a14:foregroundMark x1="59833" y1="9500" x2="59833" y2="9500"/>
                        <a14:foregroundMark x1="61500" y1="10333" x2="61500" y2="10333"/>
                        <a14:foregroundMark x1="56500" y1="8667" x2="56500" y2="8667"/>
                        <a14:foregroundMark x1="53833" y1="8667" x2="53833" y2="8667"/>
                        <a14:foregroundMark x1="57667" y1="8833" x2="57667" y2="8833"/>
                        <a14:foregroundMark x1="58833" y1="9000" x2="58833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514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0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льшат\Downloads\static_qr_code_without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717032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http://online-letters.ru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    </a:t>
            </a:r>
            <a:r>
              <a:rPr lang="ru-RU" dirty="0"/>
              <a:t>шрифты 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www.google.com/culturalinstitute/project/art-project</a:t>
            </a:r>
            <a:r>
              <a:rPr lang="ru-RU" dirty="0" smtClean="0"/>
              <a:t>    </a:t>
            </a:r>
            <a:r>
              <a:rPr lang="ru-RU" dirty="0"/>
              <a:t>арт проект </a:t>
            </a:r>
            <a:r>
              <a:rPr lang="ru-RU" dirty="0" err="1"/>
              <a:t>гугл</a:t>
            </a:r>
            <a:endParaRPr lang="ru-RU" dirty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rebus1.com/index.php?item=rebus_generator</a:t>
            </a:r>
            <a:r>
              <a:rPr lang="ru-RU" dirty="0" smtClean="0"/>
              <a:t>     </a:t>
            </a:r>
            <a:r>
              <a:rPr lang="ru-RU" dirty="0"/>
              <a:t>генератор ребусов</a:t>
            </a:r>
          </a:p>
          <a:p>
            <a:r>
              <a:rPr lang="en-US" dirty="0">
                <a:hlinkClick r:id="rId7"/>
              </a:rPr>
              <a:t>http://cross.highcat.org/ru_RU</a:t>
            </a:r>
            <a:r>
              <a:rPr lang="en-US" dirty="0" smtClean="0">
                <a:hlinkClick r:id="rId7"/>
              </a:rPr>
              <a:t>/#</a:t>
            </a:r>
            <a:r>
              <a:rPr lang="ru-RU" dirty="0" smtClean="0"/>
              <a:t>       </a:t>
            </a:r>
            <a:r>
              <a:rPr lang="ru-RU" dirty="0"/>
              <a:t>генератор кроссвордов</a:t>
            </a:r>
          </a:p>
          <a:p>
            <a:r>
              <a:rPr lang="en-US" dirty="0">
                <a:hlinkClick r:id="rId8"/>
              </a:rPr>
              <a:t>http://convert-video-online.com/ru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   </a:t>
            </a:r>
            <a:r>
              <a:rPr lang="ru-RU" dirty="0"/>
              <a:t>конвертор видео</a:t>
            </a:r>
          </a:p>
          <a:p>
            <a:r>
              <a:rPr lang="en-US" dirty="0">
                <a:hlinkClick r:id="rId9"/>
              </a:rPr>
              <a:t>http://ru.qr-code-generator.com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     </a:t>
            </a:r>
            <a:r>
              <a:rPr lang="ru-RU" dirty="0"/>
              <a:t>генератор </a:t>
            </a:r>
            <a:r>
              <a:rPr lang="en-US" dirty="0"/>
              <a:t>QR</a:t>
            </a:r>
            <a:r>
              <a:rPr lang="ru-RU" dirty="0"/>
              <a:t> кода</a:t>
            </a:r>
          </a:p>
          <a:p>
            <a:r>
              <a:rPr lang="en-US" dirty="0">
                <a:hlinkClick r:id="rId4"/>
              </a:rPr>
              <a:t>http://online-letters.ru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     </a:t>
            </a:r>
            <a:r>
              <a:rPr lang="ru-RU" dirty="0"/>
              <a:t>генератор </a:t>
            </a:r>
            <a:r>
              <a:rPr lang="ru-RU" dirty="0" smtClean="0"/>
              <a:t>шрифтов</a:t>
            </a:r>
          </a:p>
          <a:p>
            <a:r>
              <a:rPr lang="en-US" dirty="0">
                <a:hlinkClick r:id="rId10"/>
              </a:rPr>
              <a:t>http://www.playcast.ru</a:t>
            </a:r>
            <a:r>
              <a:rPr lang="en-US" dirty="0" smtClean="0">
                <a:hlinkClick r:id="rId10"/>
              </a:rPr>
              <a:t>/</a:t>
            </a:r>
            <a:r>
              <a:rPr lang="ru-RU" dirty="0" smtClean="0"/>
              <a:t>    </a:t>
            </a:r>
            <a:r>
              <a:rPr lang="ru-RU" dirty="0"/>
              <a:t>виртуальная газета, плакат, </a:t>
            </a:r>
            <a:r>
              <a:rPr lang="ru-RU" dirty="0" smtClean="0"/>
              <a:t>открытка</a:t>
            </a:r>
          </a:p>
          <a:p>
            <a:r>
              <a:rPr lang="en-US" dirty="0">
                <a:hlinkClick r:id="rId11"/>
              </a:rPr>
              <a:t>http://www.zooburst.com</a:t>
            </a:r>
            <a:r>
              <a:rPr lang="en-US" dirty="0" smtClean="0">
                <a:hlinkClick r:id="rId11"/>
              </a:rPr>
              <a:t>/</a:t>
            </a:r>
            <a:r>
              <a:rPr lang="ru-RU" dirty="0" smtClean="0"/>
              <a:t>    </a:t>
            </a:r>
            <a:r>
              <a:rPr lang="ru-RU" dirty="0"/>
              <a:t>виртуальный альбом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D:\мое сообщество\интернет фестиваль\2015\диплом 2015 копия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731192"/>
            <a:ext cx="4025266" cy="28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68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1493" y="29673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529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8864" y="836712"/>
            <a:ext cx="8229600" cy="388843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Propisi" panose="02000508030000020003" pitchFamily="2" charset="0"/>
              </a:rPr>
              <a:t>Текстовой</a:t>
            </a:r>
            <a:r>
              <a:rPr lang="ru-RU" b="1" dirty="0" smtClean="0">
                <a:solidFill>
                  <a:schemeClr val="bg1"/>
                </a:solidFill>
              </a:rPr>
              <a:t> редактор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Графический редактор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Информационные шаблоны</a:t>
            </a:r>
            <a:endParaRPr lang="ru-RU" dirty="0"/>
          </a:p>
        </p:txBody>
      </p:sp>
      <p:pic>
        <p:nvPicPr>
          <p:cNvPr id="2051" name="Picture 3" descr="F:\ИКТ курсы\img1982710_sovokupnost_tovarov_i_uslu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28" b="92821" l="4500" r="95000">
                        <a14:foregroundMark x1="16667" y1="34701" x2="16667" y2="34701"/>
                        <a14:foregroundMark x1="20667" y1="24957" x2="20667" y2="24957"/>
                        <a14:foregroundMark x1="34667" y1="8376" x2="34667" y2="8376"/>
                        <a14:foregroundMark x1="20500" y1="46325" x2="20500" y2="46325"/>
                        <a14:foregroundMark x1="26833" y1="48376" x2="26833" y2="48376"/>
                        <a14:foregroundMark x1="56833" y1="23419" x2="56833" y2="23419"/>
                        <a14:foregroundMark x1="46667" y1="16581" x2="46667" y2="16581"/>
                        <a14:foregroundMark x1="68167" y1="23590" x2="68167" y2="23590"/>
                        <a14:foregroundMark x1="44833" y1="47009" x2="44833" y2="47009"/>
                        <a14:foregroundMark x1="43167" y1="47350" x2="43167" y2="47350"/>
                        <a14:foregroundMark x1="33333" y1="26838" x2="33333" y2="26838"/>
                        <a14:foregroundMark x1="37333" y1="23932" x2="37333" y2="23932"/>
                        <a14:foregroundMark x1="36000" y1="25470" x2="36000" y2="25470"/>
                        <a14:foregroundMark x1="37667" y1="30940" x2="37667" y2="30940"/>
                        <a14:foregroundMark x1="31333" y1="33846" x2="31333" y2="33846"/>
                        <a14:foregroundMark x1="54500" y1="41538" x2="54500" y2="41538"/>
                        <a14:foregroundMark x1="59667" y1="56239" x2="59667" y2="56239"/>
                        <a14:foregroundMark x1="59833" y1="61197" x2="59833" y2="61197"/>
                        <a14:foregroundMark x1="59667" y1="57778" x2="59667" y2="57778"/>
                        <a14:foregroundMark x1="56333" y1="61197" x2="56333" y2="61197"/>
                        <a14:foregroundMark x1="68500" y1="68889" x2="68500" y2="68889"/>
                        <a14:foregroundMark x1="79167" y1="77436" x2="79167" y2="77436"/>
                        <a14:foregroundMark x1="80000" y1="59658" x2="80000" y2="59658"/>
                        <a14:foregroundMark x1="74667" y1="69915" x2="74667" y2="69915"/>
                        <a14:foregroundMark x1="76833" y1="76923" x2="76833" y2="76923"/>
                        <a14:foregroundMark x1="58833" y1="71795" x2="58833" y2="71795"/>
                        <a14:foregroundMark x1="23333" y1="39145" x2="23333" y2="39145"/>
                        <a14:foregroundMark x1="87500" y1="43932" x2="87500" y2="43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186041" cy="31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ИКТ курсы\edit_pad_lit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304256" cy="22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56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38884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Интерактивная презентация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2051" name="Picture 3" descr="F:\ИКТ курсы\img1982710_sovokupnost_tovarov_i_uslu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28" b="92821" l="4500" r="95000">
                        <a14:foregroundMark x1="16667" y1="34701" x2="16667" y2="34701"/>
                        <a14:foregroundMark x1="20667" y1="24957" x2="20667" y2="24957"/>
                        <a14:foregroundMark x1="34667" y1="8376" x2="34667" y2="8376"/>
                        <a14:foregroundMark x1="20500" y1="46325" x2="20500" y2="46325"/>
                        <a14:foregroundMark x1="26833" y1="48376" x2="26833" y2="48376"/>
                        <a14:foregroundMark x1="56833" y1="23419" x2="56833" y2="23419"/>
                        <a14:foregroundMark x1="46667" y1="16581" x2="46667" y2="16581"/>
                        <a14:foregroundMark x1="68167" y1="23590" x2="68167" y2="23590"/>
                        <a14:foregroundMark x1="44833" y1="47009" x2="44833" y2="47009"/>
                        <a14:foregroundMark x1="43167" y1="47350" x2="43167" y2="47350"/>
                        <a14:foregroundMark x1="33333" y1="26838" x2="33333" y2="26838"/>
                        <a14:foregroundMark x1="37333" y1="23932" x2="37333" y2="23932"/>
                        <a14:foregroundMark x1="36000" y1="25470" x2="36000" y2="25470"/>
                        <a14:foregroundMark x1="37667" y1="30940" x2="37667" y2="30940"/>
                        <a14:foregroundMark x1="31333" y1="33846" x2="31333" y2="33846"/>
                        <a14:foregroundMark x1="54500" y1="41538" x2="54500" y2="41538"/>
                        <a14:foregroundMark x1="59667" y1="56239" x2="59667" y2="56239"/>
                        <a14:foregroundMark x1="59833" y1="61197" x2="59833" y2="61197"/>
                        <a14:foregroundMark x1="59667" y1="57778" x2="59667" y2="57778"/>
                        <a14:foregroundMark x1="56333" y1="61197" x2="56333" y2="61197"/>
                        <a14:foregroundMark x1="68500" y1="68889" x2="68500" y2="68889"/>
                        <a14:foregroundMark x1="79167" y1="77436" x2="79167" y2="77436"/>
                        <a14:foregroundMark x1="80000" y1="59658" x2="80000" y2="59658"/>
                        <a14:foregroundMark x1="74667" y1="69915" x2="74667" y2="69915"/>
                        <a14:foregroundMark x1="76833" y1="76923" x2="76833" y2="76923"/>
                        <a14:foregroundMark x1="58833" y1="71795" x2="58833" y2="71795"/>
                        <a14:foregroundMark x1="23333" y1="39145" x2="23333" y2="39145"/>
                        <a14:foregroundMark x1="87500" y1="43932" x2="87500" y2="43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186041" cy="31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ИКТ курсы\edit_pad_lit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304256" cy="22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3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5400" b="1" dirty="0" smtClean="0">
                <a:solidFill>
                  <a:schemeClr val="bg1"/>
                </a:solidFill>
                <a:latin typeface="Propisi" pitchFamily="2" charset="0"/>
              </a:rPr>
              <a:t>Маша мыла раму.</a:t>
            </a:r>
            <a:endParaRPr lang="en-US" sz="5400" b="1" dirty="0" smtClean="0">
              <a:solidFill>
                <a:schemeClr val="bg1"/>
              </a:solidFill>
              <a:latin typeface="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3575" y="1271610"/>
            <a:ext cx="350393" cy="35719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://www.shurale.ru/image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12" y="1857364"/>
            <a:ext cx="3248022" cy="4316673"/>
          </a:xfrm>
          <a:prstGeom prst="rect">
            <a:avLst/>
          </a:prstGeom>
          <a:noFill/>
        </p:spPr>
      </p:pic>
      <p:pic>
        <p:nvPicPr>
          <p:cNvPr id="16390" name="Picture 6" descr="http://www.shurale.ru/image1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857364"/>
            <a:ext cx="3364383" cy="4314822"/>
          </a:xfrm>
          <a:prstGeom prst="rect">
            <a:avLst/>
          </a:prstGeom>
          <a:noFill/>
        </p:spPr>
      </p:pic>
      <p:sp>
        <p:nvSpPr>
          <p:cNvPr id="10" name="Нашивка 9"/>
          <p:cNvSpPr/>
          <p:nvPr/>
        </p:nvSpPr>
        <p:spPr>
          <a:xfrm>
            <a:off x="4357686" y="3143248"/>
            <a:ext cx="484632" cy="1770516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392" name="Picture 8" descr="http://www.shurale.ru/image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835576"/>
            <a:ext cx="3381371" cy="4336609"/>
          </a:xfrm>
          <a:prstGeom prst="rect">
            <a:avLst/>
          </a:prstGeom>
          <a:noFill/>
        </p:spPr>
      </p:pic>
      <p:pic>
        <p:nvPicPr>
          <p:cNvPr id="16394" name="Picture 10" descr="http://www.shurale.ru/image2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828823"/>
            <a:ext cx="3364382" cy="431482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85786" y="1785926"/>
            <a:ext cx="7786742" cy="44291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6429396"/>
            <a:ext cx="2449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http://www.shurale.ru/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57224" y="3643314"/>
            <a:ext cx="5572164" cy="2857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28662" y="4000504"/>
            <a:ext cx="5572164" cy="2857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5786" y="2060098"/>
            <a:ext cx="80724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6600"/>
                </a:solidFill>
              </a:rPr>
              <a:t>Есть аул вблизи Казани, по названию </a:t>
            </a:r>
            <a:r>
              <a:rPr lang="ru-RU" sz="2400" b="1" dirty="0" err="1" smtClean="0">
                <a:solidFill>
                  <a:srgbClr val="336600"/>
                </a:solidFill>
              </a:rPr>
              <a:t>Кырлай</a:t>
            </a:r>
            <a:r>
              <a:rPr lang="ru-RU" sz="2400" b="1" dirty="0" smtClean="0">
                <a:solidFill>
                  <a:srgbClr val="336600"/>
                </a:solidFill>
              </a:rPr>
              <a:t>. 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Даже куры в том </a:t>
            </a:r>
            <a:r>
              <a:rPr lang="ru-RU" sz="2400" b="1" dirty="0" err="1" smtClean="0">
                <a:solidFill>
                  <a:srgbClr val="336600"/>
                </a:solidFill>
              </a:rPr>
              <a:t>Кырлае</a:t>
            </a:r>
            <a:r>
              <a:rPr lang="ru-RU" sz="2400" b="1" dirty="0" smtClean="0">
                <a:solidFill>
                  <a:srgbClr val="336600"/>
                </a:solidFill>
              </a:rPr>
              <a:t> петь умеют... Дивный край!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Хоть я родом не оттуда, но любовь к нему хранил,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На земле его работал - сеял, жал и боронил. 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Эта сторона лесная вечно в памяти жива. 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Бархатистым одеялом расстилается трава. 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Он слывет большим аулом? Нет напротив невелик, 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А река, народа гордость, -просто маленький родник.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Там ни холода, ни зноя никогда не знал народ: </a:t>
            </a:r>
            <a:br>
              <a:rPr lang="ru-RU" sz="2400" b="1" dirty="0" smtClean="0">
                <a:solidFill>
                  <a:srgbClr val="336600"/>
                </a:solidFill>
              </a:rPr>
            </a:br>
            <a:r>
              <a:rPr lang="ru-RU" sz="2400" b="1" dirty="0" smtClean="0">
                <a:solidFill>
                  <a:srgbClr val="336600"/>
                </a:solidFill>
              </a:rPr>
              <a:t>В свой черед подует ветер, в свой черед и дождь пойдет. </a:t>
            </a:r>
            <a:r>
              <a:rPr lang="ru-RU" sz="2400" dirty="0" smtClean="0">
                <a:solidFill>
                  <a:srgbClr val="336600"/>
                </a:solidFill>
              </a:rPr>
              <a:t/>
            </a:r>
            <a:br>
              <a:rPr lang="ru-RU" sz="2400" dirty="0" smtClean="0">
                <a:solidFill>
                  <a:srgbClr val="336600"/>
                </a:solidFill>
              </a:rPr>
            </a:br>
            <a:endParaRPr lang="ru-RU" sz="2400" dirty="0">
              <a:solidFill>
                <a:srgbClr val="336600"/>
              </a:solidFill>
            </a:endParaRPr>
          </a:p>
        </p:txBody>
      </p:sp>
      <p:sp>
        <p:nvSpPr>
          <p:cNvPr id="18" name="Овал 17">
            <a:hlinkClick r:id="rId7" action="ppaction://hlinkpres?slideindex=1&amp;slidetitle="/>
          </p:cNvPr>
          <p:cNvSpPr/>
          <p:nvPr/>
        </p:nvSpPr>
        <p:spPr>
          <a:xfrm>
            <a:off x="8465397" y="188640"/>
            <a:ext cx="414334" cy="35716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26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xpo.tatar.ru/file/тукай(1).jpg">
            <a:hlinkClick r:id="" action="ppaction://macro?name=MoveHim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1428750" cy="1905000"/>
          </a:xfrm>
          <a:prstGeom prst="rect">
            <a:avLst/>
          </a:prstGeom>
          <a:noFill/>
        </p:spPr>
      </p:pic>
      <p:pic>
        <p:nvPicPr>
          <p:cNvPr id="1028" name="Picture 4" descr="http://works.tarefer.ru/45/100205/pics/image001.jpg">
            <a:hlinkClick r:id="" action="ppaction://macro?name=MoveHim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642918"/>
            <a:ext cx="1309210" cy="1857388"/>
          </a:xfrm>
          <a:prstGeom prst="rect">
            <a:avLst/>
          </a:prstGeom>
          <a:noFill/>
        </p:spPr>
      </p:pic>
      <p:pic>
        <p:nvPicPr>
          <p:cNvPr id="1030" name="Picture 6" descr="http://kitap.net.ru/im/alish.jpg">
            <a:hlinkClick r:id="" action="ppaction://macro?name=MoveHim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642918"/>
            <a:ext cx="1428750" cy="1905000"/>
          </a:xfrm>
          <a:prstGeom prst="rect">
            <a:avLst/>
          </a:prstGeom>
          <a:noFill/>
        </p:spPr>
      </p:pic>
      <p:pic>
        <p:nvPicPr>
          <p:cNvPr id="1034" name="Picture 10" descr="http://photoload.ru/data/aa/93/c2/aa93c21840e0e38da07d5ce3ea994b4e.jpg">
            <a:hlinkClick r:id="" action="ppaction://macro?name=MoveTo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071810"/>
            <a:ext cx="2266950" cy="3133725"/>
          </a:xfrm>
          <a:prstGeom prst="rect">
            <a:avLst/>
          </a:prstGeom>
          <a:noFill/>
        </p:spPr>
      </p:pic>
      <p:pic>
        <p:nvPicPr>
          <p:cNvPr id="1036" name="Picture 12" descr="http://i014.radikal.ru/0806/ea/19707ad870ce.jpg">
            <a:hlinkClick r:id="" action="ppaction://macro?name=MoveTo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3071810"/>
            <a:ext cx="2428892" cy="3154405"/>
          </a:xfrm>
          <a:prstGeom prst="rect">
            <a:avLst/>
          </a:prstGeom>
          <a:noFill/>
        </p:spPr>
      </p:pic>
      <p:pic>
        <p:nvPicPr>
          <p:cNvPr id="1038" name="Picture 14" descr="http://www.ozon.ru/multimedia/books_covers/1001016358.jpg">
            <a:hlinkClick r:id="" action="ppaction://macro?name=MoveTo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077744"/>
            <a:ext cx="2143140" cy="316113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42976" y="64886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http://www.it-n.ru/communities.aspx?cat_no=13748&amp;tmpl=com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75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77" y="0"/>
            <a:ext cx="91323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трелка вправо 8"/>
          <p:cNvSpPr/>
          <p:nvPr/>
        </p:nvSpPr>
        <p:spPr>
          <a:xfrm rot="10800000">
            <a:off x="785786" y="5715016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68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трелка вправо 10"/>
          <p:cNvSpPr/>
          <p:nvPr/>
        </p:nvSpPr>
        <p:spPr>
          <a:xfrm rot="10800000">
            <a:off x="7858148" y="5715016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58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трелка вправо 12"/>
          <p:cNvSpPr/>
          <p:nvPr/>
        </p:nvSpPr>
        <p:spPr>
          <a:xfrm rot="16200000">
            <a:off x="253146" y="818368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577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трелка вправо 14"/>
          <p:cNvSpPr/>
          <p:nvPr/>
        </p:nvSpPr>
        <p:spPr>
          <a:xfrm>
            <a:off x="7786710" y="785794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7572396" y="5429264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2" y="112"/>
            <a:ext cx="9139988" cy="68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Стрелка вправо 18"/>
          <p:cNvSpPr/>
          <p:nvPr/>
        </p:nvSpPr>
        <p:spPr>
          <a:xfrm rot="10800000">
            <a:off x="642910" y="5929330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4955" y="0"/>
            <a:ext cx="9218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96545" y="0"/>
            <a:ext cx="92405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Стрелка вправо 22"/>
          <p:cNvSpPr/>
          <p:nvPr/>
        </p:nvSpPr>
        <p:spPr>
          <a:xfrm rot="10800000">
            <a:off x="7572396" y="5572140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785786" y="1428736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56684" y="0"/>
            <a:ext cx="9300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Стрелка вправо 24"/>
          <p:cNvSpPr/>
          <p:nvPr/>
        </p:nvSpPr>
        <p:spPr>
          <a:xfrm rot="10800000">
            <a:off x="928662" y="5500702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28015" y="0"/>
            <a:ext cx="9279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Стрелка вправо 26"/>
          <p:cNvSpPr/>
          <p:nvPr/>
        </p:nvSpPr>
        <p:spPr>
          <a:xfrm rot="10800000">
            <a:off x="7500958" y="5643578"/>
            <a:ext cx="97840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агетная рамка 27">
            <a:hlinkClick r:id="" action="ppaction://hlinkshowjump?jump=nextslide"/>
          </p:cNvPr>
          <p:cNvSpPr/>
          <p:nvPr/>
        </p:nvSpPr>
        <p:spPr>
          <a:xfrm>
            <a:off x="357158" y="6072206"/>
            <a:ext cx="571504" cy="47091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36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3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3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3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3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3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3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3" grpId="0" animBg="1"/>
      <p:bldP spid="23" grpId="1" animBg="1"/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1\Рабочий стол\классный руководитель\%D0%9B%D1%83%D0%B2%D1%80%20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857364"/>
            <a:ext cx="7598796" cy="3042919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551640" y="1844620"/>
            <a:ext cx="7786743" cy="3055663"/>
            <a:chOff x="500034" y="1857364"/>
            <a:chExt cx="7786743" cy="3055663"/>
          </a:xfrm>
        </p:grpSpPr>
        <p:pic>
          <p:nvPicPr>
            <p:cNvPr id="2051" name="Picture 3" descr="C:\Documents and Settings\1\Рабочий стол\классный руководитель\Luvr_6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72199" y="1857364"/>
              <a:ext cx="2214578" cy="3055663"/>
            </a:xfrm>
            <a:prstGeom prst="rect">
              <a:avLst/>
            </a:prstGeom>
            <a:noFill/>
          </p:spPr>
        </p:pic>
        <p:pic>
          <p:nvPicPr>
            <p:cNvPr id="2053" name="Picture 5" descr="C:\Documents and Settings\1\Рабочий стол\классный руководитель\5928.jp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57488" y="1857364"/>
              <a:ext cx="3144859" cy="3000396"/>
            </a:xfrm>
            <a:prstGeom prst="rect">
              <a:avLst/>
            </a:prstGeom>
            <a:noFill/>
          </p:spPr>
        </p:pic>
        <p:pic>
          <p:nvPicPr>
            <p:cNvPr id="2054" name="Picture 6" descr="C:\Documents and Settings\1\Рабочий стол\классный руководитель\Luvr_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0034" y="1857364"/>
              <a:ext cx="2245719" cy="3000396"/>
            </a:xfrm>
            <a:prstGeom prst="rect">
              <a:avLst/>
            </a:prstGeom>
            <a:noFill/>
          </p:spPr>
        </p:pic>
      </p:grpSp>
      <p:grpSp>
        <p:nvGrpSpPr>
          <p:cNvPr id="12" name="Группа 11"/>
          <p:cNvGrpSpPr/>
          <p:nvPr/>
        </p:nvGrpSpPr>
        <p:grpSpPr>
          <a:xfrm>
            <a:off x="521469" y="1830999"/>
            <a:ext cx="7643866" cy="3095647"/>
            <a:chOff x="500034" y="1857363"/>
            <a:chExt cx="7643866" cy="3095647"/>
          </a:xfrm>
        </p:grpSpPr>
        <p:pic>
          <p:nvPicPr>
            <p:cNvPr id="2055" name="Picture 7" descr="C:\Documents and Settings\1\Рабочий стол\классный руководитель\photoreport_136_2119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0034" y="1857364"/>
              <a:ext cx="4572032" cy="3059744"/>
            </a:xfrm>
            <a:prstGeom prst="rect">
              <a:avLst/>
            </a:prstGeom>
            <a:noFill/>
          </p:spPr>
        </p:pic>
        <p:pic>
          <p:nvPicPr>
            <p:cNvPr id="2056" name="Picture 8" descr="C:\Documents and Settings\1\Рабочий стол\классный руководитель\268942909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 l="38462"/>
            <a:stretch>
              <a:fillRect/>
            </a:stretch>
          </p:blipFill>
          <p:spPr bwMode="auto">
            <a:xfrm>
              <a:off x="5286380" y="1857363"/>
              <a:ext cx="2857520" cy="3095647"/>
            </a:xfrm>
            <a:prstGeom prst="rect">
              <a:avLst/>
            </a:prstGeom>
            <a:noFill/>
          </p:spPr>
        </p:pic>
      </p:grpSp>
      <p:pic>
        <p:nvPicPr>
          <p:cNvPr id="2058" name="Picture 10" descr="C:\Documents and Settings\1\Рабочий стол\классный руководитель\louvre-museum-picture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58197" y="1844620"/>
            <a:ext cx="4748258" cy="3046482"/>
          </a:xfrm>
          <a:prstGeom prst="rect">
            <a:avLst/>
          </a:prstGeom>
          <a:noFill/>
        </p:spPr>
      </p:pic>
      <p:pic>
        <p:nvPicPr>
          <p:cNvPr id="2057" name="Picture 9" descr="C:\Documents and Settings\1\Рабочий стол\классный руководитель\Безымянный.bmp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07704" y="1742921"/>
            <a:ext cx="4643470" cy="3095646"/>
          </a:xfrm>
          <a:prstGeom prst="rect">
            <a:avLst/>
          </a:prstGeom>
          <a:noFill/>
        </p:spPr>
      </p:pic>
      <p:pic>
        <p:nvPicPr>
          <p:cNvPr id="2059" name="Picture 11" descr="C:\Documents and Settings\1\Рабочий стол\классный руководитель\Most_iskusstv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58197" y="1766477"/>
            <a:ext cx="4170411" cy="3124625"/>
          </a:xfrm>
          <a:prstGeom prst="rect">
            <a:avLst/>
          </a:prstGeom>
          <a:noFill/>
        </p:spPr>
      </p:pic>
      <p:sp>
        <p:nvSpPr>
          <p:cNvPr id="3" name="Нашивка 2"/>
          <p:cNvSpPr/>
          <p:nvPr/>
        </p:nvSpPr>
        <p:spPr>
          <a:xfrm>
            <a:off x="8429652" y="1928802"/>
            <a:ext cx="500066" cy="2786082"/>
          </a:xfrm>
          <a:prstGeom prst="chevron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2" y="5085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581128"/>
            <a:ext cx="432048" cy="3455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50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1\Рабочий стол\классный руководитель\%D0%9B%D1%83%D0%B2%D1%80%20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4697"/>
            <a:ext cx="9144000" cy="3661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978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93</Words>
  <Application>Microsoft Office PowerPoint</Application>
  <PresentationFormat>Экран (4:3)</PresentationFormat>
  <Paragraphs>22</Paragraphs>
  <Slides>21</Slides>
  <Notes>2</Notes>
  <HiddenSlides>9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ИКТ</vt:lpstr>
      <vt:lpstr>Браузеры Поисковые системы Облачные технологии Электронная почта Социальная сеть</vt:lpstr>
      <vt:lpstr>Текстовой редактор Графический редактор Информационные шаблоны</vt:lpstr>
      <vt:lpstr>Интерактивная презентация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 редакторы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Ильшат</dc:creator>
  <cp:lastModifiedBy>ИЗО</cp:lastModifiedBy>
  <cp:revision>16</cp:revision>
  <dcterms:created xsi:type="dcterms:W3CDTF">2015-06-10T14:10:39Z</dcterms:created>
  <dcterms:modified xsi:type="dcterms:W3CDTF">2016-01-11T04:56:22Z</dcterms:modified>
</cp:coreProperties>
</file>